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3877E-FF28-4805-88E7-DF32A90DD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DC8-DFFA-41B2-9703-79B9096BD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EA0518-B7E2-4AB1-BF27-4D5756C8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CCAC-A1FE-4427-9193-68082BA48371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86956-EEC3-4D03-99DB-8B617321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7974D-05C4-4311-A896-E28999B8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7D74-1A99-4BB4-8C04-54D3C0981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10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ACFB7-B215-4C70-89C4-5FD1B4CA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D6D789-8739-4B0C-904C-A6A4FD8F4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28A02-EEE6-4DA9-AC00-9BF7A5F5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CCAC-A1FE-4427-9193-68082BA48371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46F679-933D-425B-BD7A-2F3AD3CB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6877DC-71B9-4CBC-802D-A2AE5AB9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7D74-1A99-4BB4-8C04-54D3C0981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408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AC40E7-4657-48BB-8209-29D39FEFD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DB835-A847-4DCA-B7F0-B8E909EF0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43DAF3-304F-4EFD-97A9-BE6403CB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CCAC-A1FE-4427-9193-68082BA48371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43BCB4-637D-4070-8146-4AD386BE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C48B3-2F48-4038-B2E0-BDAB6965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7D74-1A99-4BB4-8C04-54D3C0981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487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A9D6F-4249-4811-B5D4-1C3FA051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18B7F-9B5C-422D-8095-C2B023F7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190CF-B34A-4FC5-A1D3-272240D7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CCAC-A1FE-4427-9193-68082BA48371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D81DC9-10F3-4869-AF0F-D36F0829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4D674-5E18-4C24-88B1-9965C91F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7D74-1A99-4BB4-8C04-54D3C0981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82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297C8-A3D3-419C-813B-4DBB30C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BE1B51-71DF-471D-8448-F94FECD7C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90AB6-97B0-473F-B401-70A56522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CCAC-A1FE-4427-9193-68082BA48371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58D09-5FCE-4B78-894B-037E2149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C369D-3BD2-4BB7-8DEB-8817A1EC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7D74-1A99-4BB4-8C04-54D3C0981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259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B4A82-3960-41CF-ADFC-FA794572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8057-EFE4-4D1D-BDE9-A0202A905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0AFBEA-9BFD-4073-BF64-622BCC837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F99CEF-1E63-4BD4-8EAA-0AAB3AA1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CCAC-A1FE-4427-9193-68082BA48371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09CAC-8D78-40BA-8551-C533B351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E93E3-838D-4487-82D6-6794FF3F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7D74-1A99-4BB4-8C04-54D3C0981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46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B3253-9102-43AC-85E7-2941E7F8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364879-535F-4B93-9B1B-8484FCF30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62A64-95C0-4740-9BAF-58EE45DA1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ECC07F-E268-40C4-8611-3450AA3E4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67FF17-B75F-4193-A0B8-00FE98001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85F828-1E72-461E-9472-DA2EE91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CCAC-A1FE-4427-9193-68082BA48371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475CE9-22BC-4460-8E9A-D657865D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B0B327-8B8C-43FB-AADA-884342E5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7D74-1A99-4BB4-8C04-54D3C0981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403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F3866-1BE7-4F14-8FF8-AF2F5446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91B637-A9AC-46C5-BB56-B70FEA3A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CCAC-A1FE-4427-9193-68082BA48371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28E13E-208E-446E-BE72-203CF824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A276B4-E6E8-471A-9B40-715A0C83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7D74-1A99-4BB4-8C04-54D3C0981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009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3B61F8-EA0E-4BF0-BEFF-78AC352B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CCAC-A1FE-4427-9193-68082BA48371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F52DBE-734A-41AB-932B-5F5CFBD9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B9D33B-057A-41FE-B363-5B8E238D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7D74-1A99-4BB4-8C04-54D3C0981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56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B17F9-81D4-473A-BBF5-1255C4E7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4AC73-ACF1-4094-AF64-C4FF3747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D772F-2DE7-4462-9589-7B79AC632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F76F82-E9B3-44CE-92D9-295FA202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CCAC-A1FE-4427-9193-68082BA48371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B48BCD-ED08-474C-B71B-5F526322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073D8E-FAC6-48EC-973D-DC854ED7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7D74-1A99-4BB4-8C04-54D3C0981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358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63EFF-3ABE-486A-9885-CFF0280C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91BA71-EDA3-4CD5-99A9-EC7C3A67B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437509-7805-4DBB-A80C-16DCF3562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1E380B-7D19-48CA-ABD9-18D33053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CCAC-A1FE-4427-9193-68082BA48371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65A930-9D62-4293-AD61-296E461B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FB58AB-8B7E-4798-910A-179AEDA0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7D74-1A99-4BB4-8C04-54D3C0981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87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A6F6-8CA9-4DF9-8FBE-CFDFD9D2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891171-1251-408B-808E-66987C2B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EE8535-5CE0-4D42-B66F-3C5F56E13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CCAC-A1FE-4427-9193-68082BA48371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8344E-41FD-45F6-9DC3-659BDC0FF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6C0DBB-C7C7-428F-A0A6-F0655AE45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57D74-1A99-4BB4-8C04-54D3C0981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809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A0144F-A708-4B46-8F8C-4CDD610AA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07061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D34B2-059F-4989-B07E-6782C5940003}"/>
              </a:ext>
            </a:extLst>
          </p:cNvPr>
          <p:cNvSpPr txBox="1"/>
          <p:nvPr/>
        </p:nvSpPr>
        <p:spPr>
          <a:xfrm>
            <a:off x="4571580" y="1885210"/>
            <a:ext cx="565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учасниці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Міжнародної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науково-практичної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конференції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(6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академічних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годин)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B011A-5B82-4270-A519-41D55EF06936}"/>
              </a:ext>
            </a:extLst>
          </p:cNvPr>
          <p:cNvSpPr txBox="1"/>
          <p:nvPr/>
        </p:nvSpPr>
        <p:spPr>
          <a:xfrm>
            <a:off x="4703791" y="2439020"/>
            <a:ext cx="5387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+mj-lt"/>
              </a:rPr>
              <a:t> </a:t>
            </a:r>
            <a:r>
              <a:rPr lang="uk-UA" sz="2400" b="1" dirty="0">
                <a:latin typeface="+mj-lt"/>
              </a:rPr>
              <a:t>«АКТУАЛЬНІ ПИТАННЯ РОЗВИТКУ ОСОБИСТОСТІ: СУЧАСНІСТЬ, ІННОВАЦІЇ, ПЕРСПЕКТИВИ»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89635-E917-4138-9C6D-A6BF4001881D}"/>
              </a:ext>
            </a:extLst>
          </p:cNvPr>
          <p:cNvSpPr txBox="1"/>
          <p:nvPr/>
        </p:nvSpPr>
        <p:spPr>
          <a:xfrm>
            <a:off x="5251450" y="3629189"/>
            <a:ext cx="454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Лехолетова</a:t>
            </a:r>
            <a:r>
              <a:rPr lang="uk-UA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Марина </a:t>
            </a:r>
            <a:endParaRPr lang="uk-UA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AE4CB-00A7-442C-852B-79BD2A899F55}"/>
              </a:ext>
            </a:extLst>
          </p:cNvPr>
          <p:cNvSpPr txBox="1"/>
          <p:nvPr/>
        </p:nvSpPr>
        <p:spPr>
          <a:xfrm>
            <a:off x="6513229" y="3981212"/>
            <a:ext cx="2727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квітня  2024 року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D45E08-20B0-4937-91B9-348C55E37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91" y="4592113"/>
            <a:ext cx="4783240" cy="11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60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Irina_Dolinchuk</dc:creator>
  <cp:lastModifiedBy>User</cp:lastModifiedBy>
  <cp:revision>5</cp:revision>
  <dcterms:created xsi:type="dcterms:W3CDTF">2024-04-16T07:15:45Z</dcterms:created>
  <dcterms:modified xsi:type="dcterms:W3CDTF">2024-04-29T07:16:00Z</dcterms:modified>
</cp:coreProperties>
</file>