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498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72816" y="0"/>
            <a:ext cx="14964816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6367363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Наталья</cp:lastModifiedBy>
  <cp:revision>2</cp:revision>
  <dcterms:created xsi:type="dcterms:W3CDTF">2022-07-26T09:21:52Z</dcterms:created>
  <dcterms:modified xsi:type="dcterms:W3CDTF">2022-07-26T09:23:00Z</dcterms:modified>
</cp:coreProperties>
</file>