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23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5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024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22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42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76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41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906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915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177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3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16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7F922-F9A9-4808-BEB5-E4BD1701960A}" type="datetimeFigureOut">
              <a:rPr lang="uk-UA" smtClean="0"/>
              <a:t>26.02.2023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387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 t="10500" r="5501" b="5501"/>
          <a:stretch>
            <a:fillRect/>
          </a:stretch>
        </p:blipFill>
        <p:spPr bwMode="auto">
          <a:xfrm>
            <a:off x="7594901" y="815430"/>
            <a:ext cx="1432458" cy="12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641" y="866024"/>
            <a:ext cx="1432458" cy="131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67544" y="2780928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spc="300" dirty="0">
                <a:solidFill>
                  <a:srgbClr val="002060"/>
                </a:solidFill>
                <a:latin typeface="Garamond" panose="02020404030301010803" pitchFamily="18" charset="0"/>
              </a:rPr>
              <a:t>СЕРТИФІКАТ  УЧАСНИКА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7503" y="3574757"/>
            <a:ext cx="891985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ahnschrift" panose="020B0502040204020203" pitchFamily="34" charset="0"/>
              </a:rPr>
              <a:t> </a:t>
            </a:r>
            <a:r>
              <a:rPr lang="uk-UA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ahnschrift" panose="020B0502040204020203" pitchFamily="34" charset="0"/>
              </a:rPr>
              <a:t>ГРИГОРЕВСЬКА Олена Вікторівна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ahnschrift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4293096"/>
            <a:ext cx="86409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взяла участь у Міжнародній науковій конференції </a:t>
            </a:r>
          </a:p>
          <a:p>
            <a:pPr algn="ctr"/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lang="ru-RU" sz="32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БІБЛІОТЕКА. НАУКА. КОМУНІКАЦІЯ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 algn="ctr"/>
            <a:r>
              <a:rPr lang="ru-RU" sz="24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Інноваційні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трансформації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ресурсів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і </a:t>
            </a:r>
            <a:r>
              <a:rPr lang="ru-RU" sz="24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послуг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»</a:t>
            </a:r>
            <a:endParaRPr lang="ru-RU" sz="2400" dirty="0">
              <a:latin typeface="Garamond" panose="02020404030301010803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м. </a:t>
            </a:r>
            <a:r>
              <a:rPr lang="ru-RU" sz="2400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Київ</a:t>
            </a:r>
            <a:r>
              <a:rPr lang="ru-RU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4</a:t>
            </a:r>
            <a:r>
              <a:rPr lang="ru-RU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en-US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6</a:t>
            </a:r>
            <a:r>
              <a:rPr lang="ru-RU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жовтня</a:t>
            </a:r>
            <a:r>
              <a:rPr lang="ru-RU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202</a:t>
            </a:r>
            <a:r>
              <a:rPr lang="en-US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ru-RU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р.</a:t>
            </a:r>
            <a:r>
              <a:rPr lang="uk-UA" sz="2400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18864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Garamond" panose="02020404030301010803" pitchFamily="18" charset="0"/>
                <a:cs typeface="Arial" pitchFamily="34" charset="0"/>
              </a:rPr>
              <a:t>Національна бібліотека України імені В. І. Вернадського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49099" y="692696"/>
            <a:ext cx="6263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Garamond" panose="02020404030301010803" pitchFamily="18" charset="0"/>
                <a:cs typeface="Arial" pitchFamily="34" charset="0"/>
              </a:rPr>
              <a:t>Інформаційно-бібліотечна рада НАН України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1720" y="1142680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Garamond" panose="02020404030301010803" pitchFamily="18" charset="0"/>
                <a:cs typeface="Arial" pitchFamily="34" charset="0"/>
              </a:rPr>
              <a:t>Асоціація бібліотек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111036285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311</TotalTime>
  <Words>53</Words>
  <Application>Microsoft Office PowerPoint</Application>
  <PresentationFormat>Екран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Bahnschrift</vt:lpstr>
      <vt:lpstr>Garamond</vt:lpstr>
      <vt:lpstr>Gill Sans MT</vt:lpstr>
      <vt:lpstr>Галерея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l lll</cp:lastModifiedBy>
  <cp:revision>14</cp:revision>
  <dcterms:created xsi:type="dcterms:W3CDTF">2020-10-04T08:28:19Z</dcterms:created>
  <dcterms:modified xsi:type="dcterms:W3CDTF">2023-02-26T19:36:57Z</dcterms:modified>
</cp:coreProperties>
</file>