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57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A717-9A0D-4427-8C95-6EA6B5B7444A}" type="datetimeFigureOut">
              <a:rPr lang="uk-UA" smtClean="0"/>
              <a:t>24.02.2023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0DE4-2E03-4E6F-A5C0-B086BDAFD88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4619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A717-9A0D-4427-8C95-6EA6B5B7444A}" type="datetimeFigureOut">
              <a:rPr lang="uk-UA" smtClean="0"/>
              <a:t>24.02.2023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0DE4-2E03-4E6F-A5C0-B086BDAFD88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9624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A717-9A0D-4427-8C95-6EA6B5B7444A}" type="datetimeFigureOut">
              <a:rPr lang="uk-UA" smtClean="0"/>
              <a:t>24.02.2023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0DE4-2E03-4E6F-A5C0-B086BDAFD88E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4778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A717-9A0D-4427-8C95-6EA6B5B7444A}" type="datetimeFigureOut">
              <a:rPr lang="uk-UA" smtClean="0"/>
              <a:t>24.02.2023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0DE4-2E03-4E6F-A5C0-B086BDAFD88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4770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A717-9A0D-4427-8C95-6EA6B5B7444A}" type="datetimeFigureOut">
              <a:rPr lang="uk-UA" smtClean="0"/>
              <a:t>24.02.2023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0DE4-2E03-4E6F-A5C0-B086BDAFD88E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29214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A717-9A0D-4427-8C95-6EA6B5B7444A}" type="datetimeFigureOut">
              <a:rPr lang="uk-UA" smtClean="0"/>
              <a:t>24.02.2023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0DE4-2E03-4E6F-A5C0-B086BDAFD88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2351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A717-9A0D-4427-8C95-6EA6B5B7444A}" type="datetimeFigureOut">
              <a:rPr lang="uk-UA" smtClean="0"/>
              <a:t>24.02.2023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0DE4-2E03-4E6F-A5C0-B086BDAFD88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611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A717-9A0D-4427-8C95-6EA6B5B7444A}" type="datetimeFigureOut">
              <a:rPr lang="uk-UA" smtClean="0"/>
              <a:t>24.02.2023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0DE4-2E03-4E6F-A5C0-B086BDAFD88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4992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A717-9A0D-4427-8C95-6EA6B5B7444A}" type="datetimeFigureOut">
              <a:rPr lang="uk-UA" smtClean="0"/>
              <a:t>24.02.2023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0DE4-2E03-4E6F-A5C0-B086BDAFD88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72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A717-9A0D-4427-8C95-6EA6B5B7444A}" type="datetimeFigureOut">
              <a:rPr lang="uk-UA" smtClean="0"/>
              <a:t>24.02.2023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0DE4-2E03-4E6F-A5C0-B086BDAFD88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0107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A717-9A0D-4427-8C95-6EA6B5B7444A}" type="datetimeFigureOut">
              <a:rPr lang="uk-UA" smtClean="0"/>
              <a:t>24.02.2023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0DE4-2E03-4E6F-A5C0-B086BDAFD88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9968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A717-9A0D-4427-8C95-6EA6B5B7444A}" type="datetimeFigureOut">
              <a:rPr lang="uk-UA" smtClean="0"/>
              <a:t>24.02.2023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0DE4-2E03-4E6F-A5C0-B086BDAFD88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294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A717-9A0D-4427-8C95-6EA6B5B7444A}" type="datetimeFigureOut">
              <a:rPr lang="uk-UA" smtClean="0"/>
              <a:t>24.02.2023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0DE4-2E03-4E6F-A5C0-B086BDAFD88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6134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A717-9A0D-4427-8C95-6EA6B5B7444A}" type="datetimeFigureOut">
              <a:rPr lang="uk-UA" smtClean="0"/>
              <a:t>24.02.2023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0DE4-2E03-4E6F-A5C0-B086BDAFD88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5357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A717-9A0D-4427-8C95-6EA6B5B7444A}" type="datetimeFigureOut">
              <a:rPr lang="uk-UA" smtClean="0"/>
              <a:t>24.02.2023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0DE4-2E03-4E6F-A5C0-B086BDAFD88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03150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0DE4-2E03-4E6F-A5C0-B086BDAFD88E}" type="slidenum">
              <a:rPr lang="uk-UA" smtClean="0"/>
              <a:t>‹№›</a:t>
            </a:fld>
            <a:endParaRPr lang="uk-U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A717-9A0D-4427-8C95-6EA6B5B7444A}" type="datetimeFigureOut">
              <a:rPr lang="uk-UA" smtClean="0"/>
              <a:t>24.02.2023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4178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3A717-9A0D-4427-8C95-6EA6B5B7444A}" type="datetimeFigureOut">
              <a:rPr lang="uk-UA" smtClean="0"/>
              <a:t>24.02.2023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9230DE4-2E03-4E6F-A5C0-B086BDAFD88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4546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  <p:sldLayoutId id="2147483767" r:id="rId14"/>
    <p:sldLayoutId id="2147483768" r:id="rId15"/>
    <p:sldLayoutId id="214748376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44000">
              <a:srgbClr val="FFFF00"/>
            </a:gs>
            <a:gs pos="14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 cstate="print"/>
          <a:srcRect t="10500" r="5501" b="5501"/>
          <a:stretch>
            <a:fillRect/>
          </a:stretch>
        </p:blipFill>
        <p:spPr bwMode="auto">
          <a:xfrm>
            <a:off x="487078" y="419473"/>
            <a:ext cx="1432458" cy="12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93570" y="507224"/>
            <a:ext cx="1432458" cy="1319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991544" y="2780929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spc="300" dirty="0">
                <a:solidFill>
                  <a:srgbClr val="002060"/>
                </a:solidFill>
                <a:latin typeface="Garamond" panose="02020404030301010803" pitchFamily="18" charset="0"/>
              </a:rPr>
              <a:t>СЕРТИФІКАТ  УЧАСНИКА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5742" y="3574758"/>
            <a:ext cx="1022554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4400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ahnschrift" panose="020B0502040204020203" pitchFamily="34" charset="0"/>
              </a:rPr>
              <a:t>ГРИГОРЕВСЬКА </a:t>
            </a:r>
            <a:r>
              <a:rPr lang="uk-UA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ahnschrift" panose="020B0502040204020203" pitchFamily="34" charset="0"/>
              </a:rPr>
              <a:t>Олена Вікторівна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8257" y="4293097"/>
            <a:ext cx="108449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взяла участь у </a:t>
            </a:r>
            <a:r>
              <a:rPr lang="ru-RU" sz="2400" b="1" dirty="0" err="1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науково</a:t>
            </a:r>
            <a:r>
              <a:rPr lang="ru-RU" sz="24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-методичному </a:t>
            </a:r>
            <a:r>
              <a:rPr lang="ru-RU" sz="2400" b="1" dirty="0" err="1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семінарі</a:t>
            </a:r>
            <a:br>
              <a:rPr lang="ru-RU" sz="24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</a:br>
            <a:r>
              <a:rPr lang="ru-RU" sz="32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«</a:t>
            </a:r>
            <a:r>
              <a:rPr lang="ru-RU" sz="3600" b="1" dirty="0" err="1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Українська</a:t>
            </a:r>
            <a:r>
              <a:rPr lang="ru-RU" sz="36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 наука на шляху до </a:t>
            </a:r>
            <a:r>
              <a:rPr lang="ru-RU" sz="3600" b="1" dirty="0" err="1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Європейського</a:t>
            </a:r>
            <a:r>
              <a:rPr lang="ru-RU" sz="36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 та </a:t>
            </a:r>
            <a:r>
              <a:rPr lang="ru-RU" sz="3600" b="1" dirty="0" err="1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світового</a:t>
            </a:r>
            <a:r>
              <a:rPr lang="ru-RU" sz="36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3600" b="1" dirty="0" err="1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інформаційного</a:t>
            </a:r>
            <a:r>
              <a:rPr lang="ru-RU" sz="36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 простору»</a:t>
            </a:r>
          </a:p>
          <a:p>
            <a:pPr algn="ctr"/>
            <a:r>
              <a:rPr lang="ru-RU" sz="24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м. </a:t>
            </a:r>
            <a:r>
              <a:rPr lang="ru-RU" sz="2400" b="1" dirty="0" err="1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Київ</a:t>
            </a:r>
            <a:r>
              <a:rPr lang="ru-RU" sz="24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uk-UA" sz="24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23</a:t>
            </a:r>
            <a:r>
              <a:rPr lang="ru-RU" sz="24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 лютого 202</a:t>
            </a:r>
            <a:r>
              <a:rPr lang="uk-UA" sz="24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3</a:t>
            </a:r>
            <a:r>
              <a:rPr lang="ru-RU" sz="24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 р.</a:t>
            </a:r>
            <a:r>
              <a:rPr lang="uk-UA" sz="2400" b="1" dirty="0">
                <a:latin typeface="Garamond" panose="02020404030301010803" pitchFamily="18" charset="0"/>
                <a:ea typeface="Arial Unicode MS" pitchFamily="34" charset="-128"/>
                <a:cs typeface="Arial Unicode MS" pitchFamily="34" charset="-128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75520" y="188641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latin typeface="Garamond" panose="02020404030301010803" pitchFamily="18" charset="0"/>
                <a:cs typeface="Arial" pitchFamily="34" charset="0"/>
              </a:rPr>
              <a:t>Національна академія наук України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03872" y="692697"/>
            <a:ext cx="6632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latin typeface="Garamond" panose="02020404030301010803" pitchFamily="18" charset="0"/>
                <a:cs typeface="Arial" pitchFamily="34" charset="0"/>
              </a:rPr>
              <a:t>Інформаційно-бібліотечна рада НАН України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31504" y="1142681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latin typeface="Garamond" panose="02020404030301010803" pitchFamily="18" charset="0"/>
                <a:cs typeface="Arial" pitchFamily="34" charset="0"/>
              </a:rPr>
              <a:t>Національна бібліотека України імені В. І. Вернадського </a:t>
            </a:r>
            <a:endParaRPr lang="uk-UA" sz="2400" dirty="0">
              <a:latin typeface="Garamond" panose="02020404030301010803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362855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50</Words>
  <Application>Microsoft Office PowerPoint</Application>
  <PresentationFormat>Широкий екран</PresentationFormat>
  <Paragraphs>7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7" baseType="lpstr">
      <vt:lpstr>Arial</vt:lpstr>
      <vt:lpstr>Bahnschrift</vt:lpstr>
      <vt:lpstr>Garamond</vt:lpstr>
      <vt:lpstr>Trebuchet MS</vt:lpstr>
      <vt:lpstr>Wingdings 3</vt:lpstr>
      <vt:lpstr>Грань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l lll</dc:creator>
  <cp:lastModifiedBy>l lll</cp:lastModifiedBy>
  <cp:revision>9</cp:revision>
  <dcterms:created xsi:type="dcterms:W3CDTF">2023-02-23T19:40:18Z</dcterms:created>
  <dcterms:modified xsi:type="dcterms:W3CDTF">2023-02-24T16:55:25Z</dcterms:modified>
</cp:coreProperties>
</file>